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Amatic SC"/>
      <p:regular r:id="rId18"/>
      <p:bold r:id="rId19"/>
    </p:embeddedFont>
    <p:embeddedFont>
      <p:font typeface="Source Code Pro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SourceCodePro-regular.fntdata"/><Relationship Id="rId11" Type="http://schemas.openxmlformats.org/officeDocument/2006/relationships/slide" Target="slides/slide6.xml"/><Relationship Id="rId22" Type="http://schemas.openxmlformats.org/officeDocument/2006/relationships/font" Target="fonts/SourceCodePro-italic.fntdata"/><Relationship Id="rId10" Type="http://schemas.openxmlformats.org/officeDocument/2006/relationships/slide" Target="slides/slide5.xml"/><Relationship Id="rId21" Type="http://schemas.openxmlformats.org/officeDocument/2006/relationships/font" Target="fonts/SourceCodePro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font" Target="fonts/SourceCodePr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AmaticSC-bold.fntdata"/><Relationship Id="rId6" Type="http://schemas.openxmlformats.org/officeDocument/2006/relationships/slide" Target="slides/slide1.xml"/><Relationship Id="rId18" Type="http://schemas.openxmlformats.org/officeDocument/2006/relationships/font" Target="fonts/AmaticSC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5e430f1113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5e430f1113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5e47c8ecf9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5e47c8ecf9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5e430f1113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5e430f1113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5e430f1113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5e430f1113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5e430f1113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5e430f1113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5e430f1113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5e430f1113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5e47c8ecf9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5e47c8ecf9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5e430f1113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5e430f1113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5e47c8ecf9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5e47c8ecf9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5e430f1113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5e430f1113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5e430f1113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5e430f1113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4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each-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bit.ly/SectResources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docs.google.com/spreadsheets/d/17PAWcQ9BbxtCBRQm8fwQ1x-hcjyGS5AFal-iPr_iRtQ/edit?usp=sharing" TargetMode="External"/><Relationship Id="rId4" Type="http://schemas.openxmlformats.org/officeDocument/2006/relationships/hyperlink" Target="https://docs.google.com/spreadsheets/d/19W6dyVeEaS7rrPpq2uzXQjRgPMgAyQ5enjcUI9_1ZPE/edit?usp=sharing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bit.ly/TreasResources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www.kkpsi.org/programs/matching-grant-program/" TargetMode="External"/><Relationship Id="rId4" Type="http://schemas.openxmlformats.org/officeDocument/2006/relationships/hyperlink" Target="https://www.kkpsi.org/programs/chapter-dev/" TargetMode="External"/><Relationship Id="rId5" Type="http://schemas.openxmlformats.org/officeDocument/2006/relationships/hyperlink" Target="http://swd.kkytbsonline.com/resources/joint-resourc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6D9EEB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SWD Secretary/Treasurer</a:t>
            </a:r>
            <a:endParaRPr/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CLC Presentation - 2019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Ashley Nowikowski - SWD KKY Sec/Treas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Betty Buller - SWD TBS Sec/Treas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Toni Castle - SWD KKY Governor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6D9EEB"/>
        </a:solid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title"/>
          </p:nvPr>
        </p:nvSpPr>
        <p:spPr>
          <a:xfrm>
            <a:off x="311700" y="21712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Fundraising Ideas - Open Sharing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3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Fundraising</a:t>
            </a:r>
            <a:endParaRPr/>
          </a:p>
        </p:txBody>
      </p:sp>
      <p:sp>
        <p:nvSpPr>
          <p:cNvPr id="114" name="Google Shape;114;p23"/>
          <p:cNvSpPr txBox="1"/>
          <p:nvPr>
            <p:ph idx="1" type="body"/>
          </p:nvPr>
        </p:nvSpPr>
        <p:spPr>
          <a:xfrm>
            <a:off x="311700" y="1228675"/>
            <a:ext cx="8718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Look over last year’s fundraisers to see what worked/didn’t work and make adjustments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Think outside the box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Consider upfront costs - Do you have enough in your account to cover them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Don’t over buy - That T-shirt may be nice but will everyone want one?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Decide up front where the money is going to be spent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Use % from each fundraiser to go to designated projects (travel, new instrument for band, Membership Education, new ritual stuff…)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Does the entire fundraiser go towards one project?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Final Reminders!</a:t>
            </a:r>
            <a:endParaRPr/>
          </a:p>
        </p:txBody>
      </p:sp>
      <p:sp>
        <p:nvSpPr>
          <p:cNvPr id="120" name="Google Shape;120;p24"/>
          <p:cNvSpPr txBox="1"/>
          <p:nvPr>
            <p:ph idx="1" type="body"/>
          </p:nvPr>
        </p:nvSpPr>
        <p:spPr>
          <a:xfrm>
            <a:off x="311700" y="1093850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Start Saving for District Convention as a chapter, but also as an individual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Travel (Gas/Hotel)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Registration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Food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SWAG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Also, don’t forget about the AEA Scholarship!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https://www.kkpsi.org/programs/aea-scholarship/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Communication within Your Chapter</a:t>
            </a:r>
            <a:endParaRPr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093850"/>
            <a:ext cx="8520600" cy="363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Utilizing a platform for reminders, updates, etc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Slack, GroupMe, Facebook - all wonderful group chat platforms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Slack allows </a:t>
            </a:r>
            <a:r>
              <a:rPr lang="en"/>
              <a:t>plugins</a:t>
            </a:r>
            <a:r>
              <a:rPr lang="en"/>
              <a:t> like Google Calendar, Drive, Polls, etc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Some chapters have their secretary monitor attendance at all events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keep track of this information and make it accessible to others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Use the Secretary resources on the SWD web page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6D9EEB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21712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http://bit.ly/SectResources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Taking Minutes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Make sure you have a template!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Clear, exact, and simple facts of the meeting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Keep track of motions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Never be afraid to clarify information or ask for clarification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Proofread and deliver quickly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Use Google Docs or OneDrive to share minutes with officers to help fill in </a:t>
            </a:r>
            <a:r>
              <a:rPr lang="en"/>
              <a:t>business</a:t>
            </a:r>
            <a:r>
              <a:rPr lang="en"/>
              <a:t> or upload the meeting agenda to make it easier to take minutes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Communication outside Chapter	</a:t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Some secretaries are in charge of communication and media posts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Use a platform like Canva to make fliers to post on media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Keep it simple and to the point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Follow good social media guidelines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If you need ideas or help, talk to Dino!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do I need to have a Budget?</a:t>
            </a:r>
            <a:endParaRPr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006325"/>
            <a:ext cx="8520600" cy="364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To keep track of your monies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What do you need?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Account Information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Actual expenses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Projects, fundraisers, committee spending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Projected; Actual; Difference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Know campus or chapter policies on how to obtain funds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Make sure the chapter is aware of procedures for making purchases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Keep long term and short term goals in mind at all times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It’s okay to make adjustments.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Budget Resources</a:t>
            </a:r>
            <a:endParaRPr/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234350" y="1180350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 u="sng">
                <a:solidFill>
                  <a:schemeClr val="accent5"/>
                </a:solidFill>
                <a:hlinkClick r:id="rId3"/>
              </a:rPr>
              <a:t>Budget Explanation</a:t>
            </a:r>
            <a:r>
              <a:rPr lang="en"/>
              <a:t> 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 u="sng">
                <a:solidFill>
                  <a:schemeClr val="accent5"/>
                </a:solidFill>
                <a:hlinkClick r:id="rId4"/>
              </a:rPr>
              <a:t>Example Budget for CLC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6D9EEB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311700" y="21712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http://bit.ly/TreasResources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idx="1" type="body"/>
          </p:nvPr>
        </p:nvSpPr>
        <p:spPr>
          <a:xfrm>
            <a:off x="311700" y="1020375"/>
            <a:ext cx="8520600" cy="391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National KKPsi Grants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Matching Grant Program (</a:t>
            </a:r>
            <a:r>
              <a:rPr lang="en" sz="11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https://www.kkpsi.org/programs/matching-grant-program/</a:t>
            </a:r>
            <a:r>
              <a:rPr lang="en"/>
              <a:t>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Chapter Development Grant (</a:t>
            </a:r>
            <a:r>
              <a:rPr lang="en" sz="11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https://www.kkpsi.org/programs/chapter-dev/</a:t>
            </a:r>
            <a:r>
              <a:rPr lang="en"/>
              <a:t>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SWD KKPsi Specific Grants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Travel Assistance (for National Convention only)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Chapter Assistance Grant (For chapters in need, covers $20 Delegate Fee)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SWD - Joint Action Committee Grant(</a:t>
            </a:r>
            <a:r>
              <a:rPr lang="en" sz="11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http://swd.kkytbsonline.com/resources/joint-resources/</a:t>
            </a:r>
            <a:r>
              <a:rPr lang="en"/>
              <a:t>)</a:t>
            </a:r>
            <a:endParaRPr/>
          </a:p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General Service Grant -</a:t>
            </a:r>
            <a:r>
              <a:rPr lang="en"/>
              <a:t> both organizations contribute to help cover worthwhile projects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21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Grants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