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Amatic SC"/>
      <p:regular r:id="rId18"/>
      <p:bold r:id="rId19"/>
    </p:embeddedFont>
    <p:embeddedFont>
      <p:font typeface="Source Code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6.xml"/><Relationship Id="rId22" Type="http://schemas.openxmlformats.org/officeDocument/2006/relationships/font" Target="fonts/SourceCodePro-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SourceCodePr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maticSC-bold.fntdata"/><Relationship Id="rId6" Type="http://schemas.openxmlformats.org/officeDocument/2006/relationships/slide" Target="slides/slide1.xml"/><Relationship Id="rId18" Type="http://schemas.openxmlformats.org/officeDocument/2006/relationships/font" Target="fonts/AmaticSC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e430f1113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e430f111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e47c8ecf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e47c8ecf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e430f1113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e430f111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e430f111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e430f111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e430f111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e430f111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e430f111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e430f111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e47c8ecf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e47c8ecf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e430f111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e430f111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e47c8ecf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e47c8ecf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e430f111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e430f111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e430f111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e430f111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it.ly/SectResource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spreadsheets/d/17PAWcQ9BbxtCBRQm8fwQ1x-hcjyGS5AFal-iPr_iRtQ/edit?usp=sharing" TargetMode="External"/><Relationship Id="rId4" Type="http://schemas.openxmlformats.org/officeDocument/2006/relationships/hyperlink" Target="https://docs.google.com/spreadsheets/d/19W6dyVeEaS7rrPpq2uzXQjRgPMgAyQ5enjcUI9_1ZPE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bit.ly/TreasResourc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kkpsi.org/programs/matching-grant-program/" TargetMode="External"/><Relationship Id="rId4" Type="http://schemas.openxmlformats.org/officeDocument/2006/relationships/hyperlink" Target="https://www.kkpsi.org/programs/chapter-dev/" TargetMode="External"/><Relationship Id="rId5" Type="http://schemas.openxmlformats.org/officeDocument/2006/relationships/hyperlink" Target="http://swd.kkytbsonline.com/resources/joint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SWD Secretary/Treasurer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CLC Presentation - 2019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Ashley Nowikowski - SWD KKY Sec/Treas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Betty Buller - SWD TBS Sec/Treas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Toni Castle - SWD KKY Governor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21712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Fundraising Ideas - Open Sharing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Fundraising</a:t>
            </a:r>
            <a:endParaRPr/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228675"/>
            <a:ext cx="8718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 over last year’s fundraisers to see what worked/didn’t work and make adjustments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Think outside the box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 upfront costs - Do you have enough in your account to cover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over buy - That T-shirt may be nice but will everyone want one?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Decide up front where the money is going to be spent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% from each fundraiser to go to designated projects (travel, new instrument for band, Membership Education, new ritual stuff…)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entire fundraiser go towards one project?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Reminders!</a:t>
            </a:r>
            <a:endParaRPr/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Saving for District Convention as a chapter, but also as an individual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Travel (Gas/Hotel)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Food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SWAG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Also, don’t forget about the AEA Scholarship!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https://www.kkpsi.org/programs/aea-scholarship/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 within Your Chapter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93850"/>
            <a:ext cx="8520600" cy="36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Utilizing a platform for reminders, updates, etc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Slack, GroupMe, Facebook - all wonderful group chat platforms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Slack allows </a:t>
            </a:r>
            <a:r>
              <a:rPr lang="en"/>
              <a:t>plugins</a:t>
            </a:r>
            <a:r>
              <a:rPr lang="en"/>
              <a:t> like Google Calendar, Drive, Polls, etc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chapters have their secretary monitor attendance at all events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track of this information and make it accessible to others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the Secretary resources on the SWD web page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1712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http://bit.ly/SectResources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Taking Minutes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you have a template!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Clear, exact, and simple facts of the meeting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track of motions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Never be afraid to clarify information or ask for clarification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Proofread and deliver quickly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Google Docs or OneDrive to share minutes with officers to help fill in </a:t>
            </a:r>
            <a:r>
              <a:rPr lang="en"/>
              <a:t>business</a:t>
            </a:r>
            <a:r>
              <a:rPr lang="en"/>
              <a:t> or upload the meeting agenda to make it easier to take minutes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 outside Chapter	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secretaries are in charge of communication and media posts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a platform like Canva to make fliers to post on media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it simple and to the point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 good social media guidelines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need ideas or help, talk to Dino!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I need to have a Budget?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006325"/>
            <a:ext cx="8520600" cy="36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 keep track of your monies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do you need?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Account Information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Actual expenses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Projects, fundraisers, committee spending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Projected; Actual; Difference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Know campus or chapter policies on how to obtain funds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Make sure the chapter is aware of procedures for making purchases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Keep long term and short term goals in mind at all times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It’s okay to make adjustments.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Budget Resources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234350" y="11803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accent5"/>
                </a:solidFill>
                <a:hlinkClick r:id="rId3"/>
              </a:rPr>
              <a:t>Budget Explanation</a:t>
            </a:r>
            <a:r>
              <a:rPr lang="en"/>
              <a:t>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u="sng">
                <a:solidFill>
                  <a:schemeClr val="accent5"/>
                </a:solidFill>
                <a:hlinkClick r:id="rId4"/>
              </a:rPr>
              <a:t>Example Budget for CLC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21712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http://bit.ly/TreasResources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020375"/>
            <a:ext cx="8520600" cy="3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KKPsi Grants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Matching Grant Program (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https://www.kkpsi.org/programs/matching-grant-program/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Chapter Development Grant (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https://www.kkpsi.org/programs/chapter-dev/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SWD KKPsi Specific Grants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Travel Assistance (for National Convention only)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Chapter Assistance Grant (For chapters in need, covers $20 Delegate Fee)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SWD - Joint Action Committee Grant(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http://swd.kkytbsonline.com/resources/joint-resources/</a:t>
            </a:r>
            <a:r>
              <a:rPr lang="en"/>
              <a:t>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General Service Grant -</a:t>
            </a:r>
            <a:r>
              <a:rPr lang="en"/>
              <a:t> both organizations contribute to help cover worthwhile projects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