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8" r:id="rId3"/>
    <p:sldId id="263" r:id="rId4"/>
    <p:sldId id="266" r:id="rId5"/>
    <p:sldId id="259" r:id="rId6"/>
    <p:sldId id="260" r:id="rId7"/>
    <p:sldId id="261" r:id="rId8"/>
    <p:sldId id="262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441" autoAdjust="0"/>
    <p:restoredTop sz="94660"/>
  </p:normalViewPr>
  <p:slideViewPr>
    <p:cSldViewPr>
      <p:cViewPr varScale="1">
        <p:scale>
          <a:sx n="98" d="100"/>
          <a:sy n="98" d="100"/>
        </p:scale>
        <p:origin x="-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AB0-A200-41D6-917D-397BD6A1E6C9}" type="datetimeFigureOut">
              <a:rPr lang="en-US" smtClean="0"/>
              <a:pPr/>
              <a:t>4/18/13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8680-0AE8-456D-9E66-FC9946EAA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AB0-A200-41D6-917D-397BD6A1E6C9}" type="datetimeFigureOut">
              <a:rPr lang="en-US" smtClean="0"/>
              <a:pPr/>
              <a:t>4/18/13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8680-0AE8-456D-9E66-FC9946EAA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AB0-A200-41D6-917D-397BD6A1E6C9}" type="datetimeFigureOut">
              <a:rPr lang="en-US" smtClean="0"/>
              <a:pPr/>
              <a:t>4/18/13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8680-0AE8-456D-9E66-FC9946EAA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AB0-A200-41D6-917D-397BD6A1E6C9}" type="datetimeFigureOut">
              <a:rPr lang="en-US" smtClean="0"/>
              <a:pPr/>
              <a:t>4/18/13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8680-0AE8-456D-9E66-FC9946EAA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AB0-A200-41D6-917D-397BD6A1E6C9}" type="datetimeFigureOut">
              <a:rPr lang="en-US" smtClean="0"/>
              <a:pPr/>
              <a:t>4/18/13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8680-0AE8-456D-9E66-FC9946EAA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AB0-A200-41D6-917D-397BD6A1E6C9}" type="datetimeFigureOut">
              <a:rPr lang="en-US" smtClean="0"/>
              <a:pPr/>
              <a:t>4/18/13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8680-0AE8-456D-9E66-FC9946EAA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AB0-A200-41D6-917D-397BD6A1E6C9}" type="datetimeFigureOut">
              <a:rPr lang="en-US" smtClean="0"/>
              <a:pPr/>
              <a:t>4/18/13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8680-0AE8-456D-9E66-FC9946EAA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AB0-A200-41D6-917D-397BD6A1E6C9}" type="datetimeFigureOut">
              <a:rPr lang="en-US" smtClean="0"/>
              <a:pPr/>
              <a:t>4/18/13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8680-0AE8-456D-9E66-FC9946EAA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AB0-A200-41D6-917D-397BD6A1E6C9}" type="datetimeFigureOut">
              <a:rPr lang="en-US" smtClean="0"/>
              <a:pPr/>
              <a:t>4/18/13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8680-0AE8-456D-9E66-FC9946EAA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AB0-A200-41D6-917D-397BD6A1E6C9}" type="datetimeFigureOut">
              <a:rPr lang="en-US" smtClean="0"/>
              <a:pPr/>
              <a:t>4/18/13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8680-0AE8-456D-9E66-FC9946EAA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AB0-A200-41D6-917D-397BD6A1E6C9}" type="datetimeFigureOut">
              <a:rPr lang="en-US" smtClean="0"/>
              <a:pPr/>
              <a:t>4/18/13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8680-0AE8-456D-9E66-FC9946EAA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16AB0-A200-41D6-917D-397BD6A1E6C9}" type="datetimeFigureOut">
              <a:rPr lang="en-US" smtClean="0"/>
              <a:pPr/>
              <a:t>4/18/13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18680-0AE8-456D-9E66-FC9946EAA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4" Type="http://schemas.openxmlformats.org/officeDocument/2006/relationships/image" Target="../media/image10.png"/><Relationship Id="rId10" Type="http://schemas.openxmlformats.org/officeDocument/2006/relationships/image" Target="../media/image16.jpeg"/><Relationship Id="rId5" Type="http://schemas.openxmlformats.org/officeDocument/2006/relationships/image" Target="../media/image11.jpeg"/><Relationship Id="rId7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9" Type="http://schemas.openxmlformats.org/officeDocument/2006/relationships/image" Target="../media/image15.jpeg"/><Relationship Id="rId3" Type="http://schemas.openxmlformats.org/officeDocument/2006/relationships/image" Target="../media/image9.jpeg"/><Relationship Id="rId6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Sorority </a:t>
            </a:r>
            <a:r>
              <a:rPr lang="en-US" sz="5400" dirty="0" smtClean="0"/>
              <a:t>Jewelry</a:t>
            </a:r>
            <a:br>
              <a:rPr lang="en-US" sz="5400" dirty="0" smtClean="0"/>
            </a:br>
            <a:r>
              <a:rPr lang="en-US" sz="4444" dirty="0" smtClean="0"/>
              <a:t>Submitted by:</a:t>
            </a:r>
            <a:br>
              <a:rPr lang="en-US" sz="4444" dirty="0" smtClean="0"/>
            </a:br>
            <a:r>
              <a:rPr lang="en-US" sz="4444" dirty="0" smtClean="0"/>
              <a:t>The Alpha Omicron Chapter of Tau Beta Sigma</a:t>
            </a:r>
            <a:br>
              <a:rPr lang="en-US" sz="4444" dirty="0" smtClean="0"/>
            </a:br>
            <a:r>
              <a:rPr lang="en-US" sz="4444" dirty="0" smtClean="0"/>
              <a:t>Spring 2013</a:t>
            </a:r>
            <a:endParaRPr lang="en-US" sz="4444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REMEMBER!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Only initiated members of the Sorority may wear the Official Badge.</a:t>
            </a:r>
          </a:p>
          <a:p>
            <a:r>
              <a:rPr lang="en-US" dirty="0" smtClean="0"/>
              <a:t>It is NOT to be exchanged with Fraternity members of other organizations.</a:t>
            </a:r>
          </a:p>
          <a:p>
            <a:r>
              <a:rPr lang="en-US" dirty="0" smtClean="0"/>
              <a:t>Sorority pins and jewelry are to be worn by initiated members ONLY.</a:t>
            </a:r>
          </a:p>
          <a:p>
            <a:r>
              <a:rPr lang="en-US" dirty="0" smtClean="0"/>
              <a:t>Prospective Members are not to wear the crest in any form until they are initiated.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Jewelry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pins and other Sorority jewelry can be found at www.tbsigma.org.</a:t>
            </a:r>
            <a:endParaRPr lang="en-US" dirty="0"/>
          </a:p>
        </p:txBody>
      </p:sp>
      <p:pic>
        <p:nvPicPr>
          <p:cNvPr id="24578" name="Picture 2" descr="TBΣ - Monogram Lavali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600"/>
            <a:ext cx="533400" cy="1422401"/>
          </a:xfrm>
          <a:prstGeom prst="rect">
            <a:avLst/>
          </a:prstGeom>
          <a:noFill/>
        </p:spPr>
      </p:pic>
      <p:pic>
        <p:nvPicPr>
          <p:cNvPr id="24580" name="Picture 4" descr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971800"/>
            <a:ext cx="2095500" cy="1114425"/>
          </a:xfrm>
          <a:prstGeom prst="rect">
            <a:avLst/>
          </a:prstGeom>
          <a:noFill/>
        </p:spPr>
      </p:pic>
      <p:pic>
        <p:nvPicPr>
          <p:cNvPr id="24582" name="Picture 6" descr="http://kkytbs.mybigcommerce.com/product_images/z/787/TBS_Heart_Charm_With_Crystal__47131_zoo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4724400"/>
            <a:ext cx="1927948" cy="1670029"/>
          </a:xfrm>
          <a:prstGeom prst="rect">
            <a:avLst/>
          </a:prstGeom>
          <a:noFill/>
        </p:spPr>
      </p:pic>
      <p:pic>
        <p:nvPicPr>
          <p:cNvPr id="24584" name="Picture 8" descr="Imag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2819400"/>
            <a:ext cx="2095500" cy="1228726"/>
          </a:xfrm>
          <a:prstGeom prst="rect">
            <a:avLst/>
          </a:prstGeom>
          <a:noFill/>
        </p:spPr>
      </p:pic>
      <p:pic>
        <p:nvPicPr>
          <p:cNvPr id="24586" name="Picture 10" descr="Imag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4267200"/>
            <a:ext cx="1628775" cy="2095501"/>
          </a:xfrm>
          <a:prstGeom prst="rect">
            <a:avLst/>
          </a:prstGeom>
          <a:noFill/>
        </p:spPr>
      </p:pic>
      <p:pic>
        <p:nvPicPr>
          <p:cNvPr id="24588" name="Picture 12" descr="Imag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4648200"/>
            <a:ext cx="1257299" cy="1752601"/>
          </a:xfrm>
          <a:prstGeom prst="rect">
            <a:avLst/>
          </a:prstGeom>
          <a:noFill/>
        </p:spPr>
      </p:pic>
      <p:pic>
        <p:nvPicPr>
          <p:cNvPr id="24590" name="Picture 14" descr="TBΣ Scripted Ring with Cubic Zirconia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53200" y="2895600"/>
            <a:ext cx="2057400" cy="1200152"/>
          </a:xfrm>
          <a:prstGeom prst="rect">
            <a:avLst/>
          </a:prstGeom>
          <a:noFill/>
        </p:spPr>
      </p:pic>
      <p:pic>
        <p:nvPicPr>
          <p:cNvPr id="24592" name="Picture 16" descr="TBΣ Cufflinks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86400" y="4876800"/>
            <a:ext cx="1422398" cy="1066800"/>
          </a:xfrm>
          <a:prstGeom prst="rect">
            <a:avLst/>
          </a:prstGeom>
          <a:noFill/>
        </p:spPr>
      </p:pic>
      <p:pic>
        <p:nvPicPr>
          <p:cNvPr id="24594" name="Picture 18" descr="Image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86600" y="4724400"/>
            <a:ext cx="1905000" cy="1438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Member 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gold pin enameled in white with a treble clef and 2 notes.</a:t>
            </a:r>
          </a:p>
          <a:p>
            <a:r>
              <a:rPr lang="en-US" dirty="0" smtClean="0"/>
              <a:t>Identifies Membership Candidates of the Sorority.</a:t>
            </a:r>
          </a:p>
          <a:p>
            <a:r>
              <a:rPr lang="en-US" dirty="0" smtClean="0"/>
              <a:t>It is to be worn in the same manner as the jeweled badge.</a:t>
            </a:r>
          </a:p>
          <a:p>
            <a:r>
              <a:rPr lang="en-US" dirty="0" smtClean="0"/>
              <a:t>Exceptions can  be further defined by the Membership Educator.</a:t>
            </a:r>
            <a:endParaRPr lang="en-US" dirty="0"/>
          </a:p>
        </p:txBody>
      </p:sp>
      <p:pic>
        <p:nvPicPr>
          <p:cNvPr id="5122" name="Picture 2" descr="Imag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506980"/>
            <a:ext cx="3356263" cy="1845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</a:t>
            </a:r>
            <a:r>
              <a:rPr lang="el-GR" dirty="0" smtClean="0"/>
              <a:t>Σ</a:t>
            </a:r>
            <a:r>
              <a:rPr lang="en-US" dirty="0" smtClean="0"/>
              <a:t> Recognition 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5029200"/>
          </a:xfrm>
        </p:spPr>
        <p:txBody>
          <a:bodyPr/>
          <a:lstStyle/>
          <a:p>
            <a:r>
              <a:rPr lang="en-US" dirty="0" smtClean="0"/>
              <a:t>A gold pin displaying the Sorority’s official coat-of-arms. </a:t>
            </a:r>
          </a:p>
          <a:p>
            <a:r>
              <a:rPr lang="en-US" dirty="0" smtClean="0"/>
              <a:t>Members wear the “</a:t>
            </a:r>
            <a:r>
              <a:rPr lang="en-US" dirty="0" err="1" smtClean="0"/>
              <a:t>Cofa</a:t>
            </a:r>
            <a:r>
              <a:rPr lang="en-US" dirty="0" smtClean="0"/>
              <a:t>” as a means of recognition and signifying their commitment to the ideals of Sisterhood.</a:t>
            </a:r>
            <a:endParaRPr lang="en-US" dirty="0"/>
          </a:p>
        </p:txBody>
      </p:sp>
      <p:pic>
        <p:nvPicPr>
          <p:cNvPr id="20482" name="Picture 2" descr="Imag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667000"/>
            <a:ext cx="1778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Enameled Recognition 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A colorized version of the Recognition Pin.</a:t>
            </a:r>
          </a:p>
          <a:p>
            <a:r>
              <a:rPr lang="en-US" dirty="0" smtClean="0"/>
              <a:t>It is twice the size of the Recognition Pin.</a:t>
            </a:r>
          </a:p>
          <a:p>
            <a:r>
              <a:rPr lang="en-US" dirty="0" smtClean="0"/>
              <a:t>It may be worn as an option to the Recognition Pin.</a:t>
            </a:r>
            <a:endParaRPr lang="en-US" dirty="0"/>
          </a:p>
        </p:txBody>
      </p:sp>
      <p:pic>
        <p:nvPicPr>
          <p:cNvPr id="1026" name="Picture 2" descr="Imag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6691" y="2286000"/>
            <a:ext cx="3006587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Crown Pearl Badge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is the official means of identifying oneself with the Sorority. </a:t>
            </a:r>
          </a:p>
          <a:p>
            <a:r>
              <a:rPr lang="en-US" dirty="0" smtClean="0"/>
              <a:t>Purchase of the official badge is optional.</a:t>
            </a:r>
          </a:p>
          <a:p>
            <a:r>
              <a:rPr lang="en-US" dirty="0" smtClean="0"/>
              <a:t>The symbols on the badge have a special meaning to the members of the Sorority.</a:t>
            </a:r>
            <a:endParaRPr lang="en-US" dirty="0"/>
          </a:p>
        </p:txBody>
      </p:sp>
      <p:pic>
        <p:nvPicPr>
          <p:cNvPr id="4098" name="Picture 2" descr="TBΣ Crown Set Bad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438400"/>
            <a:ext cx="2147568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is a gold key inscribed with the Tau Beta Sigma flower and letters.</a:t>
            </a:r>
          </a:p>
          <a:p>
            <a:r>
              <a:rPr lang="en-US" dirty="0" smtClean="0"/>
              <a:t>It is designed to be worn on a chain or key ring.</a:t>
            </a:r>
          </a:p>
          <a:p>
            <a:r>
              <a:rPr lang="en-US" dirty="0" smtClean="0"/>
              <a:t>Only initiated members of the Sorority are permitted to use it. </a:t>
            </a:r>
            <a:endParaRPr lang="en-US" dirty="0"/>
          </a:p>
        </p:txBody>
      </p:sp>
      <p:pic>
        <p:nvPicPr>
          <p:cNvPr id="3074" name="Picture 2" descr="Imag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5947" y="1600200"/>
            <a:ext cx="2376053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is a gold bar enameled in the Sorority colors of white and blue.</a:t>
            </a:r>
          </a:p>
          <a:p>
            <a:r>
              <a:rPr lang="en-US" dirty="0" smtClean="0"/>
              <a:t>It is designed to be worn on band uniforms or sweaters.</a:t>
            </a:r>
          </a:p>
          <a:p>
            <a:r>
              <a:rPr lang="en-US" dirty="0" smtClean="0"/>
              <a:t>Only initiated members of the Sorority are permitted to use it.</a:t>
            </a:r>
          </a:p>
          <a:p>
            <a:r>
              <a:rPr lang="en-US" dirty="0" smtClean="0"/>
              <a:t>It is a means of identification and should be worn when visiting other college/university bands.</a:t>
            </a:r>
            <a:endParaRPr lang="en-US" dirty="0"/>
          </a:p>
        </p:txBody>
      </p:sp>
      <p:pic>
        <p:nvPicPr>
          <p:cNvPr id="2050" name="Picture 2" descr="Imag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819400"/>
            <a:ext cx="3016598" cy="1247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Member 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is a gold circular pin with a blue enameled border.</a:t>
            </a:r>
          </a:p>
          <a:p>
            <a:r>
              <a:rPr lang="en-US" dirty="0" smtClean="0"/>
              <a:t>On the border are the words Life Member.</a:t>
            </a:r>
          </a:p>
          <a:p>
            <a:r>
              <a:rPr lang="en-US" dirty="0" smtClean="0"/>
              <a:t>In the center of the pin is the Tau Beta Sigma Crest.</a:t>
            </a:r>
            <a:endParaRPr lang="en-US" dirty="0"/>
          </a:p>
        </p:txBody>
      </p:sp>
      <p:pic>
        <p:nvPicPr>
          <p:cNvPr id="1026" name="Picture 2" descr="Imag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438400"/>
            <a:ext cx="318516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Jewelry Etiquette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Pearl Badge, Prospective Membership Pin, Recognition Pin, Enameled Recognition Pin, Life Member Pin – </a:t>
            </a:r>
            <a:r>
              <a:rPr lang="en-US" dirty="0" smtClean="0"/>
              <a:t>may be worn on school clothes or dinner dress</a:t>
            </a:r>
          </a:p>
          <a:p>
            <a:r>
              <a:rPr lang="en-US" b="1" dirty="0" smtClean="0"/>
              <a:t>Monogram Pendant/Official Key – </a:t>
            </a:r>
            <a:r>
              <a:rPr lang="en-US" dirty="0" smtClean="0"/>
              <a:t>May be worn with anything, but always in good taste</a:t>
            </a:r>
          </a:p>
          <a:p>
            <a:r>
              <a:rPr lang="en-US" b="1" dirty="0" smtClean="0"/>
              <a:t>Rings, Necklaces, Bracelets, etc. - </a:t>
            </a:r>
            <a:r>
              <a:rPr lang="en-US" dirty="0" smtClean="0"/>
              <a:t> May be worn at any time</a:t>
            </a:r>
          </a:p>
          <a:p>
            <a:r>
              <a:rPr lang="en-US" b="1" dirty="0" smtClean="0"/>
              <a:t>Wearing of other Pins – </a:t>
            </a:r>
            <a:r>
              <a:rPr lang="en-US" dirty="0" smtClean="0"/>
              <a:t>If a Sorority member is also a member of another Sorority/Fraternity, that pin is to be worn to the lower left of the Tau Beta Sigma pin.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486</Words>
  <Application>Microsoft Macintosh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Sorority Jewelry Submitted by: The Alpha Omicron Chapter of Tau Beta Sigma Spring 2013</vt:lpstr>
      <vt:lpstr>Prospective Member Pin</vt:lpstr>
      <vt:lpstr>TBΣ Recognition Pin</vt:lpstr>
      <vt:lpstr>Enameled Recognition Pin</vt:lpstr>
      <vt:lpstr>Crown Pearl Badge</vt:lpstr>
      <vt:lpstr>Official Key</vt:lpstr>
      <vt:lpstr>Recognition Bar</vt:lpstr>
      <vt:lpstr>Life Member Pin</vt:lpstr>
      <vt:lpstr>Jewelry Etiquette </vt:lpstr>
      <vt:lpstr>SOMETHING TO REMEMBER!</vt:lpstr>
      <vt:lpstr>Other Jewelry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Sorority Jewelry</dc:title>
  <dc:creator>Sara Powell</dc:creator>
  <cp:lastModifiedBy>Katie Langley</cp:lastModifiedBy>
  <cp:revision>17</cp:revision>
  <dcterms:created xsi:type="dcterms:W3CDTF">2013-04-18T17:09:39Z</dcterms:created>
  <dcterms:modified xsi:type="dcterms:W3CDTF">2013-04-18T17:11:02Z</dcterms:modified>
</cp:coreProperties>
</file>