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0"/>
  </p:notesMasterIdLst>
  <p:sldIdLst>
    <p:sldId id="257" r:id="rId2"/>
    <p:sldId id="266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National History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sz="2900" dirty="0" smtClean="0"/>
              <a:t>				Continuing Education</a:t>
            </a:r>
          </a:p>
          <a:p>
            <a:pPr lvl="1">
              <a:buNone/>
            </a:pPr>
            <a:r>
              <a:rPr lang="en-US" sz="2900" dirty="0" smtClean="0"/>
              <a:t>		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5149840"/>
            <a:ext cx="84582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9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Submitted by:</a:t>
            </a:r>
          </a:p>
          <a:p>
            <a:pPr marL="0" lvl="1"/>
            <a:r>
              <a:rPr lang="en-US" sz="29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Alpha Omicron Chapter of Tau Beta Sigma</a:t>
            </a:r>
          </a:p>
          <a:p>
            <a:pPr marL="0" lvl="1"/>
            <a:r>
              <a:rPr lang="en-US" sz="29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Spring 2013</a:t>
            </a:r>
            <a:endParaRPr lang="en-US" sz="29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Who is the Alpha Chapter?</a:t>
            </a:r>
          </a:p>
          <a:p>
            <a:r>
              <a:rPr lang="en-US" sz="2700" i="1" dirty="0" smtClean="0"/>
              <a:t>Oklahoma State University</a:t>
            </a:r>
            <a:endParaRPr lang="en-US" sz="27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When was the Alpha Chapter chartered?</a:t>
            </a:r>
          </a:p>
          <a:p>
            <a:r>
              <a:rPr lang="en-US" sz="2700" i="1" dirty="0" smtClean="0"/>
              <a:t>March 26, 1946</a:t>
            </a:r>
            <a:endParaRPr lang="en-US" sz="27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Who is the Beta Chapter?</a:t>
            </a:r>
          </a:p>
          <a:p>
            <a:r>
              <a:rPr lang="en-US" sz="3000" i="1" dirty="0" smtClean="0"/>
              <a:t>Texas Tech University</a:t>
            </a:r>
          </a:p>
          <a:p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 smtClean="0"/>
              <a:t>When was the Beta Chapter chartered?</a:t>
            </a:r>
          </a:p>
          <a:p>
            <a:r>
              <a:rPr lang="en-US" sz="3000" i="1" dirty="0" smtClean="0"/>
              <a:t>May 4, 1946</a:t>
            </a:r>
            <a:endParaRPr lang="en-US" sz="3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History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fontScale="70000" lnSpcReduction="20000"/>
          </a:bodyPr>
          <a:lstStyle/>
          <a:p>
            <a:r>
              <a:rPr lang="en-US" sz="4000" b="1" dirty="0" smtClean="0"/>
              <a:t>BONUS!</a:t>
            </a:r>
          </a:p>
          <a:p>
            <a:r>
              <a:rPr lang="en-US" sz="3200" dirty="0" smtClean="0"/>
              <a:t>Why is Alpha the Chapter it is and Beta the Chapter it is?</a:t>
            </a:r>
          </a:p>
          <a:p>
            <a:r>
              <a:rPr lang="en-US" sz="2800" i="1" dirty="0" smtClean="0"/>
              <a:t>WWII disrupted future “national” plans for TBS.  In June of 1943, the Tech women petitioned the Grand Council of Kappa </a:t>
            </a:r>
            <a:r>
              <a:rPr lang="en-US" sz="2800" i="1" dirty="0" err="1" smtClean="0"/>
              <a:t>Kappa</a:t>
            </a:r>
            <a:r>
              <a:rPr lang="en-US" sz="2800" i="1" dirty="0" smtClean="0"/>
              <a:t> Psi to become a part of the Fraternity as an Active Chapter.  Accepting the group would have entailed a complete revision of the Fraternity’s constitution, which was not possible under the wartime conditions.  It was suggested that TBS become it’s own national organization.  While applying for a national charter, difficulties were encountered involving Texas State corporation laws.  In 1945, </a:t>
            </a:r>
            <a:r>
              <a:rPr lang="en-US" sz="2800" b="1" i="1" dirty="0" smtClean="0"/>
              <a:t>A. Frank Martin</a:t>
            </a:r>
            <a:r>
              <a:rPr lang="en-US" sz="2800" i="1" dirty="0" smtClean="0"/>
              <a:t>, Executive Secretary of Kappa </a:t>
            </a:r>
            <a:r>
              <a:rPr lang="en-US" sz="2800" i="1" dirty="0" err="1" smtClean="0"/>
              <a:t>Kappa</a:t>
            </a:r>
            <a:r>
              <a:rPr lang="en-US" sz="2800" i="1" dirty="0" smtClean="0"/>
              <a:t> Psi, was invited to meet with the women and assist them in designing a plan to gain national status.  During this meeting it was decided that it would be easier to submit a charter application for the national organization in the State of Oklahoma.</a:t>
            </a:r>
            <a:endParaRPr lang="en-US" sz="2800" b="1" i="1" dirty="0" smtClean="0"/>
          </a:p>
          <a:p>
            <a:endParaRPr lang="en-US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Beta have to surrender to Alpha in order for the Sorority to be established?</a:t>
            </a:r>
          </a:p>
          <a:p>
            <a:r>
              <a:rPr lang="en-US" i="1" dirty="0" smtClean="0"/>
              <a:t>Their name (Alpha), Chapter Constitution, Ritual, and jewelry designs to the band club at OSU </a:t>
            </a:r>
          </a:p>
          <a:p>
            <a:r>
              <a:rPr lang="en-US" i="1" dirty="0" smtClean="0"/>
              <a:t>In January of 1946.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more information go to www.tbsigma.org or find your MC binders and read through National History!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335</Words>
  <Application>Microsoft Macintosh PowerPoint</Application>
  <PresentationFormat>On-screen Show (4:3)</PresentationFormat>
  <Paragraphs>34</Paragraphs>
  <Slides>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National History</vt:lpstr>
      <vt:lpstr>National History</vt:lpstr>
      <vt:lpstr>National History</vt:lpstr>
      <vt:lpstr>National History</vt:lpstr>
      <vt:lpstr>National History</vt:lpstr>
      <vt:lpstr>National History</vt:lpstr>
      <vt:lpstr>National History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History</dc:title>
  <dc:creator>Kristine</dc:creator>
  <cp:lastModifiedBy>Katie Langley</cp:lastModifiedBy>
  <cp:revision>5</cp:revision>
  <dcterms:created xsi:type="dcterms:W3CDTF">2013-04-18T17:17:16Z</dcterms:created>
  <dcterms:modified xsi:type="dcterms:W3CDTF">2013-04-18T17:19:02Z</dcterms:modified>
</cp:coreProperties>
</file>